
<file path=[Content_Types].xml><?xml version="1.0" encoding="utf-8"?>
<Types xmlns="http://schemas.openxmlformats.org/package/2006/content-types">
  <Default Extension="jpeg" ContentType="image/jpeg"/>
  <Default Extension="JPG" ContentType="image/.jpg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395" r:id="rId4"/>
    <p:sldId id="394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288" r:id="rId16"/>
    <p:sldId id="289" r:id="rId17"/>
    <p:sldId id="290" r:id="rId18"/>
    <p:sldId id="410" r:id="rId19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.png"/><Relationship Id="rId3" Type="http://schemas.microsoft.com/office/2007/relationships/media" Target="file:///H:\&#25105;&#30340;&#36164;&#26009;\Desktop\&#33521;&#35821;&#22522;&#30784;&#27169;&#22359;2PPT\PPT\Unit%201\Cannon.mp3" TargetMode="External"/><Relationship Id="rId2" Type="http://schemas.openxmlformats.org/officeDocument/2006/relationships/audio" Target="file:///H:\&#25105;&#30340;&#36164;&#26009;\Desktop\&#33521;&#35821;&#22522;&#30784;&#27169;&#22359;2PPT\PPT\Unit%201\Cannon.mp3" TargetMode="Externa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slide" Target="slide1.xml"/><Relationship Id="rId3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slide" Target="slide1.xml"/><Relationship Id="rId7" Type="http://schemas.openxmlformats.org/officeDocument/2006/relationships/image" Target="../media/image2.png"/><Relationship Id="rId6" Type="http://schemas.microsoft.com/office/2007/relationships/media" Target="file:///E:\&#33521;&#35821;&#30005;&#23376;&#25945;&#26696;2\Unit%201\U1-301.wav" TargetMode="External"/><Relationship Id="rId5" Type="http://schemas.openxmlformats.org/officeDocument/2006/relationships/audio" Target="file:///E:\&#33521;&#35821;&#30005;&#23376;&#25945;&#26696;2\Unit%201\U1-301.wav" TargetMode="External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slide" Target="slide1.xml"/><Relationship Id="rId6" Type="http://schemas.openxmlformats.org/officeDocument/2006/relationships/image" Target="../media/image2.png"/><Relationship Id="rId5" Type="http://schemas.microsoft.com/office/2007/relationships/media" Target="file:///E:\&#33521;&#35821;&#30005;&#23376;&#25945;&#26696;2\Unit%201\U1-302.wav" TargetMode="External"/><Relationship Id="rId4" Type="http://schemas.openxmlformats.org/officeDocument/2006/relationships/audio" Target="file:///E:\&#33521;&#35821;&#30005;&#23376;&#25945;&#26696;2\Unit%201\U1-302.wav" TargetMode="External"/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slide" Target="slide1.xml"/><Relationship Id="rId6" Type="http://schemas.openxmlformats.org/officeDocument/2006/relationships/image" Target="../media/image2.png"/><Relationship Id="rId5" Type="http://schemas.microsoft.com/office/2007/relationships/media" Target="file:///E:\&#33521;&#35821;&#30005;&#23376;&#25945;&#26696;2\Unit%201\U1-303.wav" TargetMode="External"/><Relationship Id="rId4" Type="http://schemas.openxmlformats.org/officeDocument/2006/relationships/audio" Target="file:///E:\&#33521;&#35821;&#30005;&#23376;&#25945;&#26696;2\Unit%201\U1-303.wav" TargetMode="External"/><Relationship Id="rId3" Type="http://schemas.openxmlformats.org/officeDocument/2006/relationships/image" Target="../media/image14.png"/><Relationship Id="rId2" Type="http://schemas.openxmlformats.org/officeDocument/2006/relationships/image" Target="../media/image16.png"/><Relationship Id="rId1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slide" Target="slide1.xml"/><Relationship Id="rId2" Type="http://schemas.openxmlformats.org/officeDocument/2006/relationships/image" Target="../media/image17.png"/><Relationship Id="rId1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slide" Target="slide1.xml"/><Relationship Id="rId2" Type="http://schemas.openxmlformats.org/officeDocument/2006/relationships/image" Target="../media/image17.png"/><Relationship Id="rId1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slide" Target="slide1.xml"/><Relationship Id="rId2" Type="http://schemas.openxmlformats.org/officeDocument/2006/relationships/image" Target="../media/image17.png"/><Relationship Id="rId1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slide" Target="slide1.xml"/><Relationship Id="rId2" Type="http://schemas.openxmlformats.org/officeDocument/2006/relationships/image" Target="../media/image10.emf"/><Relationship Id="rId1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slide" Target="slide1.xml"/><Relationship Id="rId3" Type="http://schemas.openxmlformats.org/officeDocument/2006/relationships/image" Target="../media/image10.emf"/><Relationship Id="rId2" Type="http://schemas.openxmlformats.org/officeDocument/2006/relationships/image" Target="../media/image18.png"/><Relationship Id="rId1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slide" Target="slide1.xml"/><Relationship Id="rId3" Type="http://schemas.openxmlformats.org/officeDocument/2006/relationships/image" Target="../media/image10.emf"/><Relationship Id="rId2" Type="http://schemas.openxmlformats.org/officeDocument/2006/relationships/image" Target="../media/image19.png"/><Relationship Id="rId1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slide" Target="slide1.xml"/><Relationship Id="rId3" Type="http://schemas.openxmlformats.org/officeDocument/2006/relationships/image" Target="../media/image20.png"/><Relationship Id="rId2" Type="http://schemas.openxmlformats.org/officeDocument/2006/relationships/image" Target="../media/image10.emf"/><Relationship Id="rId1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slide" Target="slide1.xml"/><Relationship Id="rId3" Type="http://schemas.openxmlformats.org/officeDocument/2006/relationships/image" Target="../media/image21.png"/><Relationship Id="rId2" Type="http://schemas.openxmlformats.org/officeDocument/2006/relationships/image" Target="../media/image10.emf"/><Relationship Id="rId1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slide" Target="slide1.xml"/><Relationship Id="rId2" Type="http://schemas.openxmlformats.org/officeDocument/2006/relationships/image" Target="../media/image15.png"/><Relationship Id="rId1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